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FBB07-7D89-7F8B-44E5-267EE41F07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B0912A-0EC5-CB2C-C903-F4784762D4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5CA86-0FCD-56FD-E4C4-78478ECCC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4326-E152-41F5-BA4A-805A75250059}" type="datetimeFigureOut">
              <a:rPr lang="en-CA" smtClean="0"/>
              <a:t>2024-01-15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147AC-F758-0550-0D75-9322C42A4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DBF46-7294-DCA3-D7D4-A7DA63CFF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65D5-9E2D-4772-91AA-C2DBC9AE1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9499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E2087-5A43-BD83-DF39-4F099F371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1840E8-6701-A6B4-1618-81D9BCB2DC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13166-8C5C-C381-BE9E-B56392D11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4326-E152-41F5-BA4A-805A75250059}" type="datetimeFigureOut">
              <a:rPr lang="en-CA" smtClean="0"/>
              <a:t>2024-01-15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6C915-E912-3248-306E-60EC2608E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6E5CA8-C038-D453-DB69-66BDF6536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65D5-9E2D-4772-91AA-C2DBC9AE1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4794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A30B3E-431D-A3B8-36CB-0352256FCB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37F847-4147-4AD4-0B92-A860A708AA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9278EF-9EFB-9020-EE1E-AEA769B8C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4326-E152-41F5-BA4A-805A75250059}" type="datetimeFigureOut">
              <a:rPr lang="en-CA" smtClean="0"/>
              <a:t>2024-01-15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A90CB-76A7-5187-CC03-850CE4DEA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74922-E14B-6606-8B16-FCF01C1B4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65D5-9E2D-4772-91AA-C2DBC9AE1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142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005D8-DD72-77F6-9EBC-16E46AF99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537F4-AF37-D2BB-3C61-27377E5B9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97440-20DF-116D-3D8E-D3D7B471C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4326-E152-41F5-BA4A-805A75250059}" type="datetimeFigureOut">
              <a:rPr lang="en-CA" smtClean="0"/>
              <a:t>2024-01-15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518D2-A7F5-A8D5-EA1A-80DFF90A7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E00A9-4E7C-5861-A399-D64F778A3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65D5-9E2D-4772-91AA-C2DBC9AE1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024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CABBD-912A-D0E0-326F-30E8A277A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BC4033-D0D8-39D3-A54A-76B539F716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946AA-5251-610B-4D0F-89C6B72A5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4326-E152-41F5-BA4A-805A75250059}" type="datetimeFigureOut">
              <a:rPr lang="en-CA" smtClean="0"/>
              <a:t>2024-01-15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4EB0C-CD79-CE9F-8B89-ED5503616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2CF85-539C-128A-5CC5-68EE533E0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65D5-9E2D-4772-91AA-C2DBC9AE1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7264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9E777-BBC2-E5D2-0473-1B41F629E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D9224-F149-91F7-1140-9869A788E3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5307C3-A0DB-9B29-D6CE-1978F4059F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7F6B3D-9631-2F78-6C0E-163BC6F2A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4326-E152-41F5-BA4A-805A75250059}" type="datetimeFigureOut">
              <a:rPr lang="en-CA" smtClean="0"/>
              <a:t>2024-01-15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52FD79-8E48-E5B9-8CB7-8A3B14A06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8DA5E0-B52B-5BC8-EA64-1B2400214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65D5-9E2D-4772-91AA-C2DBC9AE1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6426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5488F-974A-D202-EFBD-2530F41AC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2DB81D-4531-6091-4B55-4493FC8122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E57BB3-DD5D-A81E-7DD9-FBA615598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FB74FB-9B8F-A8DE-8C06-B9FEB41BC6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67BA42-2FA2-B74A-C4F8-75DD6E253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0AFDC7-AB0B-D36E-A416-DE7A3ADEF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4326-E152-41F5-BA4A-805A75250059}" type="datetimeFigureOut">
              <a:rPr lang="en-CA" smtClean="0"/>
              <a:t>2024-01-15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7CE0F0-1BE6-6900-FA78-51DB84887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BA52B3-A86E-20BF-6639-95A610F66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65D5-9E2D-4772-91AA-C2DBC9AE1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217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3A17B-DBFA-8BEC-1CCE-56D6A3DB1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B8FF2F-4D93-1D14-857D-F96C4F62D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4326-E152-41F5-BA4A-805A75250059}" type="datetimeFigureOut">
              <a:rPr lang="en-CA" smtClean="0"/>
              <a:t>2024-01-15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F2CB4D-6ED0-9729-BD9D-B9085D310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C28FF8-2619-907D-7C3E-7AA951725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65D5-9E2D-4772-91AA-C2DBC9AE1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60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A9CB4E-D2E9-577B-E82B-77ED78DEA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4326-E152-41F5-BA4A-805A75250059}" type="datetimeFigureOut">
              <a:rPr lang="en-CA" smtClean="0"/>
              <a:t>2024-01-15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C6E0DD-078B-90BF-8817-44BEB6B3C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AC035D-F4BC-AEFA-AC4F-A73AC5BEB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65D5-9E2D-4772-91AA-C2DBC9AE1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6374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46C17-9F6D-B746-CCFD-5E7A2D934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25921-F958-5EF4-884B-097A861F7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2161D9-4891-5296-C746-645344B6A8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209FC1-BA78-EFEB-211B-C88650070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4326-E152-41F5-BA4A-805A75250059}" type="datetimeFigureOut">
              <a:rPr lang="en-CA" smtClean="0"/>
              <a:t>2024-01-15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55763D-EE5F-B496-B750-4C9149805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6926B8-29FE-206F-13CE-FFB0700AA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65D5-9E2D-4772-91AA-C2DBC9AE1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7750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130E3-CD04-EA8F-B5E0-70B7F923A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808C81-6423-706D-FB15-34452B4FD8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E9E649-4ACE-B9EB-2026-DE2C8FBE58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902AA-D992-F472-F64A-DE253FFA9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4326-E152-41F5-BA4A-805A75250059}" type="datetimeFigureOut">
              <a:rPr lang="en-CA" smtClean="0"/>
              <a:t>2024-01-15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BE4F74-C37E-5ABE-F5F6-15DD0726F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8C2A28-4ABE-FD21-7945-2CDF42133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65D5-9E2D-4772-91AA-C2DBC9AE1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035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794F5D-58F4-405D-9BE7-DE5F21E0A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A7ECE-C61A-FDBC-4037-6B5D0BDDE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A89A9-F8BF-56D5-B22F-2C1293E688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774326-E152-41F5-BA4A-805A75250059}" type="datetimeFigureOut">
              <a:rPr lang="en-CA" smtClean="0"/>
              <a:t>2024-01-15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EFFDD-79B3-9B25-ACCD-E608724FFA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54A75A-D0FB-7ABA-8A51-2060C10BEA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7865D5-9E2D-4772-91AA-C2DBC9AE1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1719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0E809B6-4060-A045-A2A7-54E32319C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764" y="1153572"/>
            <a:ext cx="3388470" cy="4461163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rgbClr val="FFFFFF"/>
                </a:solidFill>
                <a:latin typeface="Gotham Book" pitchFamily="50" charset="0"/>
                <a:cs typeface="Gotham Book" pitchFamily="50" charset="0"/>
              </a:rPr>
              <a:t>Child and </a:t>
            </a:r>
            <a:r>
              <a:rPr lang="en-CA" dirty="0" smtClean="0">
                <a:solidFill>
                  <a:srgbClr val="FFFFFF"/>
                </a:solidFill>
                <a:latin typeface="Gotham Book" pitchFamily="50" charset="0"/>
                <a:cs typeface="Gotham Book" pitchFamily="50" charset="0"/>
              </a:rPr>
              <a:t>Youth Services </a:t>
            </a:r>
            <a:r>
              <a:rPr lang="en-CA" dirty="0">
                <a:solidFill>
                  <a:srgbClr val="FFFFFF"/>
                </a:solidFill>
                <a:latin typeface="Gotham Book" pitchFamily="50" charset="0"/>
                <a:cs typeface="Gotham Book" pitchFamily="50" charset="0"/>
              </a:rPr>
              <a:t>Committee 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1DEA7BE-E8E1-78BB-F3BA-E329ACDC8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82108"/>
            <a:ext cx="6906491" cy="5585619"/>
          </a:xfrm>
        </p:spPr>
        <p:txBody>
          <a:bodyPr anchor="ctr">
            <a:normAutofit fontScale="92500" lnSpcReduction="10000"/>
          </a:bodyPr>
          <a:lstStyle/>
          <a:p>
            <a:r>
              <a:rPr lang="en-CA" sz="2000" dirty="0" smtClean="0">
                <a:latin typeface="Gotham Book" pitchFamily="50" charset="0"/>
                <a:cs typeface="Gotham Book" pitchFamily="50" charset="0"/>
              </a:rPr>
              <a:t>Participated in</a:t>
            </a:r>
            <a:r>
              <a:rPr lang="en-CA" sz="2000" dirty="0" smtClean="0">
                <a:latin typeface="Gotham Book" pitchFamily="50" charset="0"/>
                <a:cs typeface="Gotham Book" pitchFamily="50" charset="0"/>
              </a:rPr>
              <a:t> </a:t>
            </a:r>
            <a:r>
              <a:rPr lang="en-CA" sz="2000" dirty="0">
                <a:latin typeface="Gotham Book" pitchFamily="50" charset="0"/>
                <a:cs typeface="Gotham Book" pitchFamily="50" charset="0"/>
              </a:rPr>
              <a:t>Super Conference for the first </a:t>
            </a:r>
            <a:r>
              <a:rPr lang="en-CA" sz="2000" dirty="0" smtClean="0">
                <a:latin typeface="Gotham Book" pitchFamily="50" charset="0"/>
                <a:cs typeface="Gotham Book" pitchFamily="50" charset="0"/>
              </a:rPr>
              <a:t>time, with themes centering on passive programming, social justice, and </a:t>
            </a:r>
            <a:r>
              <a:rPr lang="en-CA" sz="2000" dirty="0" err="1" smtClean="0">
                <a:latin typeface="Gotham Book" pitchFamily="50" charset="0"/>
                <a:cs typeface="Gotham Book" pitchFamily="50" charset="0"/>
              </a:rPr>
              <a:t>larping</a:t>
            </a:r>
            <a:r>
              <a:rPr lang="en-CA" sz="2000" dirty="0" smtClean="0">
                <a:latin typeface="Gotham Book" pitchFamily="50" charset="0"/>
                <a:cs typeface="Gotham Book" pitchFamily="50" charset="0"/>
              </a:rPr>
              <a:t> for tweens</a:t>
            </a:r>
          </a:p>
          <a:p>
            <a:r>
              <a:rPr lang="en-US" sz="2000" dirty="0" smtClean="0">
                <a:latin typeface="Gotham Book" pitchFamily="50" charset="0"/>
                <a:cs typeface="Gotham Book" pitchFamily="50" charset="0"/>
              </a:rPr>
              <a:t>Selected the OPLA Children’s or Youth Librarian of the Year award (Brooke Windsor &amp; Serena </a:t>
            </a:r>
            <a:r>
              <a:rPr lang="en-US" sz="2000" dirty="0" err="1" smtClean="0">
                <a:latin typeface="Gotham Book" pitchFamily="50" charset="0"/>
                <a:cs typeface="Gotham Book" pitchFamily="50" charset="0"/>
              </a:rPr>
              <a:t>McGoven</a:t>
            </a:r>
            <a:r>
              <a:rPr lang="en-US" sz="2000" dirty="0" smtClean="0">
                <a:latin typeface="Gotham Book" pitchFamily="50" charset="0"/>
                <a:cs typeface="Gotham Book" pitchFamily="50" charset="0"/>
              </a:rPr>
              <a:t>)</a:t>
            </a:r>
            <a:endParaRPr lang="en-CA" sz="2000" dirty="0">
              <a:latin typeface="Gotham Book" pitchFamily="50" charset="0"/>
              <a:cs typeface="Gotham Book" pitchFamily="50" charset="0"/>
            </a:endParaRPr>
          </a:p>
          <a:p>
            <a:r>
              <a:rPr lang="en-CA" sz="2000" dirty="0">
                <a:latin typeface="Gotham Book" pitchFamily="50" charset="0"/>
                <a:cs typeface="Gotham Book" pitchFamily="50" charset="0"/>
              </a:rPr>
              <a:t>Organized and delivered the Chid and Youth Expo </a:t>
            </a:r>
            <a:r>
              <a:rPr lang="en-CA" sz="2000" dirty="0" smtClean="0">
                <a:latin typeface="Gotham Book" pitchFamily="50" charset="0"/>
                <a:cs typeface="Gotham Book" pitchFamily="50" charset="0"/>
              </a:rPr>
              <a:t>to 240 attendees on </a:t>
            </a:r>
            <a:r>
              <a:rPr lang="en-CA" sz="2000" dirty="0">
                <a:latin typeface="Gotham Book" pitchFamily="50" charset="0"/>
                <a:cs typeface="Gotham Book" pitchFamily="50" charset="0"/>
              </a:rPr>
              <a:t>November 7, 2023 </a:t>
            </a:r>
            <a:endParaRPr lang="en-CA" sz="2000" dirty="0" smtClean="0">
              <a:latin typeface="Gotham Book" pitchFamily="50" charset="0"/>
              <a:cs typeface="Gotham Book" pitchFamily="50" charset="0"/>
            </a:endParaRPr>
          </a:p>
          <a:p>
            <a:pPr lvl="1"/>
            <a:r>
              <a:rPr lang="en-CA" sz="2000" dirty="0" smtClean="0">
                <a:latin typeface="Gotham Book" pitchFamily="50" charset="0"/>
                <a:cs typeface="Gotham Book" pitchFamily="50" charset="0"/>
              </a:rPr>
              <a:t>T</a:t>
            </a:r>
            <a:r>
              <a:rPr lang="en-CA" sz="2000" dirty="0" smtClean="0">
                <a:latin typeface="Gotham Book" pitchFamily="50" charset="0"/>
                <a:cs typeface="Gotham Book" pitchFamily="50" charset="0"/>
              </a:rPr>
              <a:t>heme </a:t>
            </a:r>
            <a:r>
              <a:rPr lang="en-CA" sz="2000" dirty="0">
                <a:latin typeface="Gotham Book" pitchFamily="50" charset="0"/>
                <a:cs typeface="Gotham Book" pitchFamily="50" charset="0"/>
              </a:rPr>
              <a:t>was: </a:t>
            </a:r>
            <a:r>
              <a:rPr lang="en-CA" sz="2000" i="1" dirty="0" smtClean="0">
                <a:latin typeface="Gotham Book" pitchFamily="50" charset="0"/>
                <a:cs typeface="Gotham Book" pitchFamily="50" charset="0"/>
              </a:rPr>
              <a:t>Open </a:t>
            </a:r>
            <a:r>
              <a:rPr lang="en-CA" sz="2000" i="1" dirty="0">
                <a:latin typeface="Gotham Book" pitchFamily="50" charset="0"/>
                <a:cs typeface="Gotham Book" pitchFamily="50" charset="0"/>
              </a:rPr>
              <a:t>Doors, Open </a:t>
            </a:r>
            <a:r>
              <a:rPr lang="en-CA" sz="2000" i="1" dirty="0" smtClean="0">
                <a:latin typeface="Gotham Book" pitchFamily="50" charset="0"/>
                <a:cs typeface="Gotham Book" pitchFamily="50" charset="0"/>
              </a:rPr>
              <a:t>Minds: Rise Up With Intentional </a:t>
            </a:r>
            <a:r>
              <a:rPr lang="en-CA" sz="2000" i="1" dirty="0" err="1" smtClean="0">
                <a:latin typeface="Gotham Book" pitchFamily="50" charset="0"/>
                <a:cs typeface="Gotham Book" pitchFamily="50" charset="0"/>
              </a:rPr>
              <a:t>A</a:t>
            </a:r>
            <a:r>
              <a:rPr lang="en-CA" sz="2000" i="1" dirty="0" err="1" smtClean="0">
                <a:latin typeface="Gotham Book" pitchFamily="50" charset="0"/>
                <a:cs typeface="Gotham Book" pitchFamily="50" charset="0"/>
              </a:rPr>
              <a:t>llyship</a:t>
            </a:r>
            <a:endParaRPr lang="en-CA" sz="2000" i="1" dirty="0">
              <a:latin typeface="Gotham Book" pitchFamily="50" charset="0"/>
              <a:cs typeface="Gotham Book" pitchFamily="50" charset="0"/>
            </a:endParaRPr>
          </a:p>
          <a:p>
            <a:pPr lvl="1"/>
            <a:r>
              <a:rPr lang="en-CA" sz="2000" dirty="0" smtClean="0">
                <a:latin typeface="Gotham Book" pitchFamily="50" charset="0"/>
                <a:cs typeface="Gotham Book" pitchFamily="50" charset="0"/>
              </a:rPr>
              <a:t>Andrea </a:t>
            </a:r>
            <a:r>
              <a:rPr lang="en-CA" sz="2000" dirty="0">
                <a:latin typeface="Gotham Book" pitchFamily="50" charset="0"/>
                <a:cs typeface="Gotham Book" pitchFamily="50" charset="0"/>
              </a:rPr>
              <a:t>Warner opened the event with a powerful speech on “lyrics and music in activism” </a:t>
            </a:r>
            <a:endParaRPr lang="en-CA" sz="2000" dirty="0" smtClean="0">
              <a:latin typeface="Gotham Book" pitchFamily="50" charset="0"/>
              <a:cs typeface="Gotham Book" pitchFamily="50" charset="0"/>
            </a:endParaRPr>
          </a:p>
          <a:p>
            <a:pPr lvl="1"/>
            <a:r>
              <a:rPr lang="en-CA" sz="2000" dirty="0" smtClean="0">
                <a:latin typeface="Gotham Book" pitchFamily="50" charset="0"/>
                <a:cs typeface="Gotham Book" pitchFamily="50" charset="0"/>
              </a:rPr>
              <a:t>Vikki </a:t>
            </a:r>
            <a:r>
              <a:rPr lang="en-CA" sz="2000" dirty="0">
                <a:latin typeface="Gotham Book" pitchFamily="50" charset="0"/>
                <a:cs typeface="Gotham Book" pitchFamily="50" charset="0"/>
              </a:rPr>
              <a:t>Van Sickle closed the event with an eye opening and impressive speech on </a:t>
            </a:r>
            <a:r>
              <a:rPr lang="en-CA" sz="2000" dirty="0" smtClean="0">
                <a:latin typeface="Gotham Book" pitchFamily="50" charset="0"/>
                <a:cs typeface="Gotham Book" pitchFamily="50" charset="0"/>
              </a:rPr>
              <a:t>period positive libraries</a:t>
            </a:r>
          </a:p>
          <a:p>
            <a:pPr lvl="1"/>
            <a:r>
              <a:rPr lang="en-CA" sz="2000" dirty="0" smtClean="0">
                <a:latin typeface="Gotham Book" pitchFamily="50" charset="0"/>
                <a:cs typeface="Gotham Book" pitchFamily="50" charset="0"/>
              </a:rPr>
              <a:t>Other </a:t>
            </a:r>
            <a:r>
              <a:rPr lang="en-CA" sz="2000" dirty="0">
                <a:latin typeface="Gotham Book" pitchFamily="50" charset="0"/>
                <a:cs typeface="Gotham Book" pitchFamily="50" charset="0"/>
              </a:rPr>
              <a:t>workshops included: youth mental health, allyship, basics of youth and children librarianship, </a:t>
            </a:r>
            <a:r>
              <a:rPr lang="en-CA" sz="2000" dirty="0">
                <a:latin typeface="Gotham Book" pitchFamily="50" charset="0"/>
                <a:cs typeface="Gotham Book" pitchFamily="50" charset="0"/>
              </a:rPr>
              <a:t>b</a:t>
            </a:r>
            <a:r>
              <a:rPr lang="en-CA" sz="2000" dirty="0" smtClean="0">
                <a:latin typeface="Gotham Book" pitchFamily="50" charset="0"/>
                <a:cs typeface="Gotham Book" pitchFamily="50" charset="0"/>
              </a:rPr>
              <a:t>ots for tots</a:t>
            </a:r>
            <a:r>
              <a:rPr lang="en-CA" sz="2000" dirty="0" smtClean="0">
                <a:latin typeface="Gotham Book" pitchFamily="50" charset="0"/>
                <a:cs typeface="Gotham Book" pitchFamily="50" charset="0"/>
              </a:rPr>
              <a:t>, </a:t>
            </a:r>
            <a:r>
              <a:rPr lang="en-CA" sz="2000" dirty="0">
                <a:latin typeface="Gotham Book" pitchFamily="50" charset="0"/>
                <a:cs typeface="Gotham Book" pitchFamily="50" charset="0"/>
              </a:rPr>
              <a:t>student success, and diversity and inclusion in Canadian children/youth </a:t>
            </a:r>
            <a:r>
              <a:rPr lang="en-CA" sz="2000" dirty="0" smtClean="0">
                <a:latin typeface="Gotham Book" pitchFamily="50" charset="0"/>
                <a:cs typeface="Gotham Book" pitchFamily="50" charset="0"/>
              </a:rPr>
              <a:t>literature</a:t>
            </a:r>
            <a:endParaRPr lang="en-CA" sz="2000" dirty="0">
              <a:latin typeface="Gotham Book" pitchFamily="50" charset="0"/>
              <a:cs typeface="Gotham Book" pitchFamily="50" charset="0"/>
            </a:endParaRPr>
          </a:p>
          <a:p>
            <a:r>
              <a:rPr lang="en-CA" sz="2000" dirty="0" smtClean="0">
                <a:latin typeface="Gotham Book" pitchFamily="50" charset="0"/>
                <a:cs typeface="Gotham Book" pitchFamily="50" charset="0"/>
              </a:rPr>
              <a:t>Membership: 3 members reached end of term; 2 new members welcomed; currently </a:t>
            </a:r>
            <a:r>
              <a:rPr lang="en-CA" sz="2000" smtClean="0">
                <a:latin typeface="Gotham Book" pitchFamily="50" charset="0"/>
                <a:cs typeface="Gotham Book" pitchFamily="50" charset="0"/>
              </a:rPr>
              <a:t>in recruitment </a:t>
            </a:r>
            <a:endParaRPr lang="en-CA" sz="2000" dirty="0">
              <a:latin typeface="Gotham Book" pitchFamily="50" charset="0"/>
              <a:cs typeface="Gotham Boo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294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159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Gotham Book</vt:lpstr>
      <vt:lpstr>Office Theme</vt:lpstr>
      <vt:lpstr>Child and Youth Services Committee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and Youth Committee</dc:title>
  <dc:creator>Asthmatic Glassblower</dc:creator>
  <cp:lastModifiedBy>Jennifer Kundakci</cp:lastModifiedBy>
  <cp:revision>13</cp:revision>
  <dcterms:created xsi:type="dcterms:W3CDTF">2024-01-15T14:04:55Z</dcterms:created>
  <dcterms:modified xsi:type="dcterms:W3CDTF">2024-01-15T15:50:04Z</dcterms:modified>
</cp:coreProperties>
</file>